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C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Hoogfrequent versterkers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2084831"/>
            <a:ext cx="2009775" cy="8667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225926"/>
            <a:ext cx="30956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om de waarde van de spoel $L_1$ te kiezen. 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Benadering resonantiefrequentie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2084831"/>
            <a:ext cx="2190750" cy="9525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7" y="3311651"/>
            <a:ext cx="2066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78" y="1179576"/>
            <a:ext cx="37234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Instelling van de basisstroom:</a:t>
            </a:r>
            <a:endParaRPr sz="2600" b="1" i="0">
              <a:latin typeface="Arial"/>
            </a:endParaRPr>
          </a:p>
          <a:p>
            <a:r>
              <a:rPr sz="2600" b="1" i="0">
                <a:latin typeface="Arial"/>
              </a:rPr>
              <a:t>keuze geleidingshoek en piekstroom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63" y="1179576"/>
            <a:ext cx="51154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C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1uH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3  10nF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2 3  60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11V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R_Rin        4 1 100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4 0 sin(-1.5 2.7 1591500) DC=-1.5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met knopen genummerd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21" y="1179576"/>
            <a:ext cx="44339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5" y="1179576"/>
            <a:ext cx="74660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simulatie: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65" y="1179576"/>
            <a:ext cx="75104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simulatie van de spanningen en stromen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777" y="1179576"/>
            <a:ext cx="52024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C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06" y="1179576"/>
            <a:ext cx="362318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Lissajous figuur: knoop 2 en knoop 4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31" y="1179576"/>
            <a:ext cx="50835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ontwerpparameters en bekomen oscillatie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3" y="1179576"/>
            <a:ext cx="508729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Uitgangspower en DC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Transistor power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drive transistor:verloop stromen en spanningen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93" y="1179576"/>
            <a:ext cx="74002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bekomen oscillatiespanning als functie van de geleidingshoek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09" y="1179576"/>
            <a:ext cx="52763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Nodige piekstroom om voedingsspanning als zwaai te bekomen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39" y="1179576"/>
            <a:ext cx="530232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Bekomen rendement bij maximale uitsturing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1" y="1179576"/>
            <a:ext cx="525693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(links) impedantie van de LRC-kring als functie van de frequentie </a:t>
            </a:r>
            <a:endParaRPr sz="2500" b="1" i="0">
              <a:latin typeface="Arial"/>
            </a:endParaRPr>
          </a:p>
          <a:p>
            <a:r>
              <a:rPr sz="2500" b="1" i="0">
                <a:latin typeface="Arial"/>
              </a:rPr>
              <a:t> (rechts) het uitdempen van deze kring als functie van de tijd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08" y="1179576"/>
            <a:ext cx="772698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Class C amp 1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2 3  1uH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2 3  10n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R_RL         2 3  60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V_Vdd        3 0 11V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R_Rin        4 1 100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        4 5  AC 0.5V 0 DC 0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V_VinDC      5 0 0.7V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BF=200)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Detail: de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47" y="1179576"/>
            <a:ext cx="47635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knoop 2 (spice simulatie)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1" y="1179576"/>
            <a:ext cx="7451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contributies harmonischen  aanstuursignaal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Aansturing met een blokgolf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179576"/>
            <a:ext cx="760657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700" b="1" i="0">
                <a:latin typeface="Arial"/>
              </a:rPr>
              <a:t>Klasse C versterker met een transformator in de resonante kring</a:t>
            </a:r>
            <a:endParaRPr sz="27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77" y="1179576"/>
            <a:ext cx="500824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Klasse C versterker met een LC kring aan de ingang van de transistor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206" y="1179576"/>
            <a:ext cx="50815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Basisschema van de klasse C versterker waarbij de uitgangspanning oscilleert rond de grond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98" y="1179576"/>
            <a:ext cx="76504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 wrap="square">
            <a:noAutofit/>
          </a:bodyPr>
          <a:lstStyle/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* klasseC   versie2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Q_Q1         2 1 0  Q2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L_L1         0 3    1uH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C_C1         0 3    10n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R_R1         0 3    100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V_V3         4 0    11V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V_V5         1 0    sin(-2 3.09 1591500) DC=-2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C_C2         2 3    100n  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L_L2         2 4    20uH</a:t>
            </a:r>
            <a:endParaRPr sz="1800" b="0" i="0">
              <a:latin typeface="Courier"/>
            </a:endParaRPr>
          </a:p>
          <a:p>
            <a:pPr>
              <a:lnSpc>
                <a:spcPts val="800"/>
              </a:lnSpc>
              <a:defRPr>
                <a:solidFill>
                  <a:srgbClr val="000000"/>
                </a:solidFill>
              </a:defRPr>
            </a:pPr>
            <a:r>
              <a:rPr sz="1800" b="0" i="0">
                <a:latin typeface="Courier"/>
              </a:rPr>
              <a:t>.model Q2  NPN(Is=14.34f BF=255.9 Rb=100 )</a:t>
            </a:r>
            <a:endParaRPr sz="1800" b="0" i="0">
              <a:latin typeface="Courie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file Klasse C circuit (uitgang grond)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800" b="1" i="0">
                <a:latin typeface="Arial"/>
              </a:rPr>
              <a:t>Resultaat van de spice simulatie van het bovenstaande circuit</a:t>
            </a:r>
            <a:endParaRPr sz="28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55" y="1179576"/>
            <a:ext cx="753269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Stap1: verschillende voedingsspanning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20" y="1179576"/>
            <a:ext cx="42641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2: andere versie Vdd2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327355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3881246"/>
            <a:ext cx="1704975" cy="3429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498466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5106161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3: diode als belasting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4" y="1179576"/>
            <a:ext cx="609977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Stap 4: diode -&gt; transistor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64" y="1179576"/>
            <a:ext cx="724907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900" b="1" i="0">
                <a:latin typeface="Arial"/>
              </a:rPr>
              <a:t>Stap 5: belast met tweede resonante kring </a:t>
            </a:r>
            <a:endParaRPr sz="2900" b="1" i="0">
              <a:latin typeface="Arial"/>
            </a:endParaRPr>
          </a:p>
          <a:p>
            <a:r>
              <a:rPr sz="2900" b="1" i="0">
                <a:latin typeface="Arial"/>
              </a:rPr>
              <a:t>(zelfde frequentie)</a:t>
            </a:r>
            <a:endParaRPr sz="29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65" y="1179576"/>
            <a:ext cx="827267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Een andere versie van bovenstaand schema waarbij een derde trap toegevoegd werd aan de versterker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IC implementatie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76"/>
            <a:ext cx="12192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Plaatmodulatie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59" y="1179576"/>
            <a:ext cx="853968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2084831"/>
            <a:ext cx="2962275" cy="33337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692526"/>
            <a:ext cx="1847850" cy="80962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776471"/>
            <a:ext cx="1790700" cy="3333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887" y="4384166"/>
            <a:ext cx="18002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2084831"/>
            <a:ext cx="3819525" cy="8096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2" y="3168776"/>
            <a:ext cx="22764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4309871"/>
            <a:ext cx="2419350" cy="8667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5450966"/>
            <a:ext cx="18573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2084831"/>
            <a:ext cx="47053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berekening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2084831"/>
            <a:ext cx="5343525" cy="390525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749676"/>
            <a:ext cx="1857375" cy="866775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3890771"/>
            <a:ext cx="277177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gedempte trilkring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1" y="1179576"/>
            <a:ext cx="514615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